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14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36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33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0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7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38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03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00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77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04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F45A-3E86-44FD-A543-4C9106AE028D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A46D8-CCE8-48AE-89E6-D608698865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61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aroissestcloud.fr/hiver-solidaire/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95" y="295687"/>
            <a:ext cx="7722321" cy="6917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Hiver solidaire - </a:t>
            </a:r>
            <a:r>
              <a:rPr lang="fr-FR" dirty="0" smtClean="0">
                <a:hlinkClick r:id="rId2"/>
              </a:rPr>
              <a:t>Hiver solidaire - Paroisse de Saint-Cloud (paroissestcloud.fr)</a:t>
            </a:r>
            <a:endParaRPr lang="fr-FR" dirty="0"/>
          </a:p>
        </p:txBody>
      </p:sp>
      <p:pic>
        <p:nvPicPr>
          <p:cNvPr id="5" name="Picture Placeholder 4" descr="Hiver solidaire - Paroisse de Saint-Cloud and 6 more pages - Personal - Microsoft​ Edge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181" y="1533690"/>
            <a:ext cx="6577218" cy="3620201"/>
          </a:xfrm>
        </p:spPr>
      </p:pic>
      <p:cxnSp>
        <p:nvCxnSpPr>
          <p:cNvPr id="7" name="Straight Arrow Connector 6"/>
          <p:cNvCxnSpPr/>
          <p:nvPr/>
        </p:nvCxnSpPr>
        <p:spPr>
          <a:xfrm flipH="1">
            <a:off x="5605153" y="1745673"/>
            <a:ext cx="1710047" cy="10450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69579" y="1533690"/>
            <a:ext cx="2396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Page 1 du flyer Saison 5</a:t>
            </a:r>
            <a:endParaRPr lang="fr-FR" dirty="0"/>
          </a:p>
        </p:txBody>
      </p:sp>
      <p:sp>
        <p:nvSpPr>
          <p:cNvPr id="9" name="Rounded Rectangle 8"/>
          <p:cNvSpPr/>
          <p:nvPr/>
        </p:nvSpPr>
        <p:spPr>
          <a:xfrm>
            <a:off x="326181" y="3610099"/>
            <a:ext cx="3842058" cy="100940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040083" y="4476998"/>
            <a:ext cx="4013860" cy="10331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15200" y="4904510"/>
            <a:ext cx="4046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… nous </a:t>
            </a:r>
            <a:r>
              <a:rPr lang="en-GB" dirty="0" err="1" smtClean="0"/>
              <a:t>lançons</a:t>
            </a:r>
            <a:r>
              <a:rPr lang="en-GB" dirty="0" smtClean="0"/>
              <a:t> la </a:t>
            </a:r>
            <a:r>
              <a:rPr lang="en-GB" dirty="0" err="1" smtClean="0"/>
              <a:t>saison</a:t>
            </a:r>
            <a:r>
              <a:rPr lang="en-GB" dirty="0" smtClean="0"/>
              <a:t> 5 …</a:t>
            </a:r>
          </a:p>
          <a:p>
            <a:endParaRPr lang="en-GB" dirty="0"/>
          </a:p>
          <a:p>
            <a:r>
              <a:rPr lang="en-GB" dirty="0" smtClean="0"/>
              <a:t>… Saison 5 : du 4 </a:t>
            </a:r>
            <a:r>
              <a:rPr lang="en-GB" dirty="0" err="1" smtClean="0"/>
              <a:t>janvier</a:t>
            </a:r>
            <a:r>
              <a:rPr lang="en-GB" dirty="0" smtClean="0"/>
              <a:t> au 31 mars 2025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817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Hiver solidaire - Paroisse de Saint-Cloud and 6 more pages - Personal -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0040" y="313727"/>
            <a:ext cx="10354770" cy="2573956"/>
          </a:xfrm>
        </p:spPr>
      </p:pic>
      <p:sp>
        <p:nvSpPr>
          <p:cNvPr id="2" name="Rounded Rectangle 1"/>
          <p:cNvSpPr/>
          <p:nvPr/>
        </p:nvSpPr>
        <p:spPr>
          <a:xfrm>
            <a:off x="736271" y="1600705"/>
            <a:ext cx="3158836" cy="49876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ounded Rectangle 3"/>
          <p:cNvSpPr/>
          <p:nvPr/>
        </p:nvSpPr>
        <p:spPr>
          <a:xfrm>
            <a:off x="736271" y="2402774"/>
            <a:ext cx="1828799" cy="49876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18161" y="2733789"/>
            <a:ext cx="208613" cy="104689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37907" y="1965851"/>
            <a:ext cx="457200" cy="15611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3166" y="3794538"/>
            <a:ext cx="2361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Lien </a:t>
            </a:r>
            <a:r>
              <a:rPr lang="en-GB" dirty="0" err="1" smtClean="0"/>
              <a:t>vers</a:t>
            </a:r>
            <a:r>
              <a:rPr lang="en-GB" dirty="0" smtClean="0"/>
              <a:t> le Guide 2025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3247509" y="3517539"/>
            <a:ext cx="3672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Remplacer</a:t>
            </a:r>
            <a:r>
              <a:rPr lang="en-GB" dirty="0" smtClean="0"/>
              <a:t> “</a:t>
            </a:r>
            <a:r>
              <a:rPr lang="en-GB" dirty="0" err="1" smtClean="0"/>
              <a:t>Charte</a:t>
            </a:r>
            <a:r>
              <a:rPr lang="en-GB" dirty="0" smtClean="0"/>
              <a:t>” par “</a:t>
            </a:r>
            <a:r>
              <a:rPr lang="en-GB" dirty="0" err="1" smtClean="0"/>
              <a:t>Règlement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Lien </a:t>
            </a:r>
            <a:r>
              <a:rPr lang="en-GB" dirty="0" err="1" smtClean="0"/>
              <a:t>vers</a:t>
            </a:r>
            <a:r>
              <a:rPr lang="en-GB" dirty="0" smtClean="0"/>
              <a:t> le </a:t>
            </a:r>
            <a:r>
              <a:rPr lang="en-GB" dirty="0" err="1" smtClean="0"/>
              <a:t>Règlement</a:t>
            </a:r>
            <a:r>
              <a:rPr lang="en-GB" dirty="0" smtClean="0"/>
              <a:t> 2025</a:t>
            </a:r>
            <a:endParaRPr lang="fr-FR" dirty="0"/>
          </a:p>
        </p:txBody>
      </p:sp>
      <p:sp>
        <p:nvSpPr>
          <p:cNvPr id="13" name="Rounded Rectangle 12"/>
          <p:cNvSpPr/>
          <p:nvPr/>
        </p:nvSpPr>
        <p:spPr>
          <a:xfrm>
            <a:off x="5707425" y="981209"/>
            <a:ext cx="3638456" cy="49876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123026" y="1345627"/>
            <a:ext cx="397823" cy="31731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193974" y="1479972"/>
            <a:ext cx="617517" cy="3651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621486" y="1789700"/>
            <a:ext cx="457200" cy="15611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190708" y="3257236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Saison 5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7630030" y="4714503"/>
            <a:ext cx="3599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Lien </a:t>
            </a:r>
            <a:r>
              <a:rPr lang="en-GB" dirty="0" err="1" smtClean="0"/>
              <a:t>vers</a:t>
            </a:r>
            <a:r>
              <a:rPr lang="en-GB" dirty="0" smtClean="0"/>
              <a:t> le </a:t>
            </a:r>
            <a:r>
              <a:rPr lang="en-GB" dirty="0" err="1" smtClean="0"/>
              <a:t>formulaire</a:t>
            </a:r>
            <a:r>
              <a:rPr lang="en-GB" dirty="0" smtClean="0"/>
              <a:t> </a:t>
            </a:r>
            <a:r>
              <a:rPr lang="en-GB" dirty="0" err="1" smtClean="0"/>
              <a:t>d’inscription</a:t>
            </a:r>
            <a:r>
              <a:rPr lang="en-GB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310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Hiver solidaire - Hiver solidaire - Paroisse de Saint-Cloud (paroissestcloud.fr)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Hiver solidaire - Hiver solidaire - Paroisse de Saint-Cloud (paroissestcloud.fr)</dc:title>
  <dc:creator>Microsoft account</dc:creator>
  <cp:lastModifiedBy>Microsoft account</cp:lastModifiedBy>
  <cp:revision>3</cp:revision>
  <dcterms:created xsi:type="dcterms:W3CDTF">2024-09-13T14:20:21Z</dcterms:created>
  <dcterms:modified xsi:type="dcterms:W3CDTF">2024-09-15T08:00:13Z</dcterms:modified>
</cp:coreProperties>
</file>